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9" r:id="rId2"/>
    <p:sldId id="301" r:id="rId3"/>
    <p:sldId id="304" r:id="rId4"/>
    <p:sldId id="306" r:id="rId5"/>
    <p:sldId id="305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-13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Points</a:t>
            </a:r>
            <a:r>
              <a:rPr lang="en-US" baseline="0" dirty="0" smtClean="0"/>
              <a:t> to mention</a:t>
            </a:r>
            <a:r>
              <a:rPr lang="en-US" baseline="0" dirty="0" smtClean="0"/>
              <a:t>:</a:t>
            </a:r>
          </a:p>
          <a:p>
            <a:r>
              <a:rPr lang="en-US" baseline="0" dirty="0" smtClean="0"/>
              <a:t>Written and practical exam</a:t>
            </a:r>
          </a:p>
          <a:p>
            <a:r>
              <a:rPr lang="en-US" baseline="0" dirty="0" smtClean="0"/>
              <a:t>Don’t want to interrupt services of facility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Evaluator of HIV-RT Personnel Competency:</a:t>
            </a:r>
            <a:br>
              <a:rPr lang="en-US" dirty="0"/>
            </a:br>
            <a:r>
              <a:rPr lang="en-US" dirty="0" smtClean="0"/>
              <a:t>Competency Assessment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Describe </a:t>
            </a:r>
            <a:r>
              <a:rPr lang="en-US" sz="3200" dirty="0" smtClean="0">
                <a:latin typeface="Garamond" panose="02020404030301010803" pitchFamily="18" charset="0"/>
              </a:rPr>
              <a:t>the components of a HIV-RT tester personnel competency assessment.</a:t>
            </a: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endParaRPr lang="en-US" sz="3200" dirty="0">
              <a:latin typeface="Garamond" panose="02020404030301010803" pitchFamily="18" charset="0"/>
            </a:endParaRP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Describe the overall structure &amp; format of a HIV-RT personnel competency assessment.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Learning </a:t>
            </a:r>
            <a:r>
              <a:rPr lang="en-US" dirty="0" smtClean="0">
                <a:cs typeface="Trebuchet MS" pitchFamily="34" charset="0"/>
              </a:rPr>
              <a:t>Objectives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Competency Assessment Components</a:t>
            </a:r>
            <a:endParaRPr lang="en-US" sz="3600" dirty="0">
              <a:cs typeface="Trebuchet MS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2511"/>
              </p:ext>
            </p:extLst>
          </p:nvPr>
        </p:nvGraphicFramePr>
        <p:xfrm>
          <a:off x="609600" y="1874458"/>
          <a:ext cx="10972800" cy="4109085"/>
        </p:xfrm>
        <a:graphic>
          <a:graphicData uri="http://schemas.openxmlformats.org/drawingml/2006/table">
            <a:tbl>
              <a:tblPr firstRow="1" firstCol="1" bandRow="1"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Competency Assessment</a:t>
                      </a:r>
                      <a:endParaRPr lang="en-US" sz="2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en-US" sz="2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Evaluator and topic/purpose introduced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 Observation Checklist</a:t>
                      </a:r>
                      <a:endParaRPr lang="en-US" sz="2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 checklist used, minimum assistance/guidance/interruption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Feedback</a:t>
                      </a:r>
                      <a:endParaRPr lang="en-US" sz="2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Summary, assessment conclusions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4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4958" t="19142" r="34473" b="11322"/>
          <a:stretch/>
        </p:blipFill>
        <p:spPr>
          <a:xfrm>
            <a:off x="6099435" y="365397"/>
            <a:ext cx="4970352" cy="63595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941" y="86311"/>
            <a:ext cx="4628784" cy="66386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26327" y="86311"/>
            <a:ext cx="1237673" cy="794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5243" y="39250"/>
            <a:ext cx="879840" cy="88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3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Tester Competency </a:t>
            </a:r>
            <a:r>
              <a:rPr lang="en-US" dirty="0" smtClean="0"/>
              <a:t>Assessment Components</a:t>
            </a:r>
            <a:endParaRPr lang="en-US" sz="3600" dirty="0">
              <a:cs typeface="Trebuchet MS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049532"/>
              </p:ext>
            </p:extLst>
          </p:nvPr>
        </p:nvGraphicFramePr>
        <p:xfrm>
          <a:off x="609600" y="2207509"/>
          <a:ext cx="10972800" cy="1761173"/>
        </p:xfrm>
        <a:graphic>
          <a:graphicData uri="http://schemas.openxmlformats.org/drawingml/2006/table">
            <a:tbl>
              <a:tblPr firstRow="1" firstCol="1" bandRow="1"/>
              <a:tblGrid>
                <a:gridCol w="4304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36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&amp; Format</a:t>
                      </a:r>
                      <a:endParaRPr lang="en-US" sz="3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Overall Organization</a:t>
                      </a:r>
                      <a:endParaRPr lang="en-US" sz="3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6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Preparedness, use of time, focus on objectives/task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1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What are the components of a HIV-RT personnel competency assessment?</a:t>
            </a:r>
            <a:endParaRPr lang="en-US" sz="3200" dirty="0">
              <a:latin typeface="Garamond" panose="02020404030301010803" pitchFamily="18" charset="0"/>
            </a:endParaRP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What is the overall structure &amp; format of a HIV-RT personnel competency assessment?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0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120</Words>
  <Application>Microsoft Office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Garamond</vt:lpstr>
      <vt:lpstr>Symbol</vt:lpstr>
      <vt:lpstr>Times New Roman</vt:lpstr>
      <vt:lpstr>Trebuchet MS</vt:lpstr>
      <vt:lpstr>1_Office Theme</vt:lpstr>
      <vt:lpstr>Evaluator of HIV-RT Personnel Competency: Competency Assessment Overview</vt:lpstr>
      <vt:lpstr>Learning Objectives</vt:lpstr>
      <vt:lpstr>Competency Assessment Components</vt:lpstr>
      <vt:lpstr>PowerPoint Presentation</vt:lpstr>
      <vt:lpstr>Tester Competency Assessment Components</vt:lpstr>
      <vt:lpstr>Summary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Lee, Kemba (CDC/CGH/DGHT) (CTR)</cp:lastModifiedBy>
  <cp:revision>31</cp:revision>
  <dcterms:created xsi:type="dcterms:W3CDTF">2017-04-19T16:26:43Z</dcterms:created>
  <dcterms:modified xsi:type="dcterms:W3CDTF">2019-01-17T21:16:34Z</dcterms:modified>
</cp:coreProperties>
</file>